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</p:sldIdLst>
  <p:sldSz cx="9144000" cy="6858000" type="screen4x3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presProps" Target="presProps.xml"/>
  <Relationship Id="rId5" Type="http://schemas.openxmlformats.org/officeDocument/2006/relationships/viewProps" Target="viewProps.xml"/>
  <Relationship Id="rId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32548307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Figure_23.png"/>
  <Relationship Id="rId3" Type="http://schemas.openxmlformats.org/officeDocument/2006/relationships/image" Target="../media/logo_cr4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238125" y="190500"/>
          <a:ext cx="8763000" cy="6667500"/>
          <a:chOff x="238125" y="190500"/>
          <a:chExt cx="8763000" cy="6667500"/>
        </a:xfrm>
      </p:grpSpPr>
      <p:pic>
        <p:nvPicPr>
          <p:cNvPr id="1" name="Unique nam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0125" y="985838"/>
            <a:ext cx="7143750" cy="3933825"/>
          </a:xfrm>
          <a:prstGeom prst="rect">
            <a:avLst/>
          </a:prstGeom>
        </p:spPr>
      </p:pic>
      <p:pic>
        <p:nvPicPr>
          <p:cNvPr id="2" name="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0500" y="190500"/>
            <a:ext cx="952500" cy="381000"/>
          </a:xfrm>
          <a:prstGeom prst="rect">
            <a:avLst/>
          </a:prstGeom>
        </p:spPr>
      </p:pic>
      <p:sp>
        <p:nvSpPr>
          <p:cNvPr id="3" name=""/>
          <p:cNvSpPr txBox="1"/>
          <p:nvPr/>
        </p:nvSpPr>
        <p:spPr>
          <a:xfrm>
            <a:off x="476250" y="5238750"/>
            <a:ext cx="8191500" cy="1428750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l" fontAlgn="base" marL="0" marR="0" indent="0" lvl="0">
              <a:lnSpc>
                <a:spcPct val="100%"/>
              </a:lnSpc>
            </a:pPr>
            <a:r>
              <a:rPr lang="en-US" b="1" sz="11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igure 2. ]]></a:t>
            </a:r>
            <a:r>
              <a:rPr lang="en-US" sz="11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dds ratio with 95% confidence intervals for the clinical SYNTAX score (CSS) according to the homocysteine (HCy) levels (HCy &lt; 15 μmol/L, HCy &gt; 15 μmol/L) in the study groups. Group I CSS &lt; 22; Group II CSS 23–32; Group III CSS &gt; 33.
]]></a:t>
            </a:r>
          </a:p>
        </p:txBody>
      </p:sp>
      <p:sp>
        <p:nvSpPr>
          <p:cNvPr id="4" name=""/>
          <p:cNvSpPr txBox="1"/>
          <p:nvPr/>
        </p:nvSpPr>
        <p:spPr>
          <a:xfrm>
            <a:off x="238125" y="190500"/>
            <a:ext cx="7429500" cy="571500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l" fontAlgn="base" marL="0" marR="0" indent="0" lvl="0">
              <a:lnSpc>
                <a:spcPct val="100%"/>
              </a:lnSpc>
            </a:pPr>
            <a:r>
              <a:rPr lang="en-US" sz="1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Đurić P, Mladenović Z, Spasić M, Jović Z, Marić-Kocijančić J, Prokić Đ, Subota V, et al. Hyperhomocysteinemia and inflammatory biomarkers are associated with higher clinical SYNTAX score in patients with stable coronary artery disease. Vojnosanitetski pregled. 2021;78(7). https://doi.org/10.2298/VSP190916129D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2">
  <a:themeElements>
    <a:clrScheme name="Theme6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2021-11-09T14:06:45Z</dcterms:created>
  <dcterms:modified xsi:type="dcterms:W3CDTF">2021-11-09T14:06:45Z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